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78" r:id="rId1"/>
  </p:sldMasterIdLst>
  <p:notesMasterIdLst>
    <p:notesMasterId r:id="rId16"/>
  </p:notesMasterIdLst>
  <p:sldIdLst>
    <p:sldId id="256" r:id="rId2"/>
    <p:sldId id="257" r:id="rId3"/>
    <p:sldId id="293" r:id="rId4"/>
    <p:sldId id="258" r:id="rId5"/>
    <p:sldId id="260" r:id="rId6"/>
    <p:sldId id="273" r:id="rId7"/>
    <p:sldId id="262" r:id="rId8"/>
    <p:sldId id="266" r:id="rId9"/>
    <p:sldId id="296" r:id="rId10"/>
    <p:sldId id="297" r:id="rId11"/>
    <p:sldId id="300" r:id="rId12"/>
    <p:sldId id="301" r:id="rId13"/>
    <p:sldId id="302" r:id="rId14"/>
    <p:sldId id="29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7397C6-EFDD-9345-980C-A1BF066274AF}" v="428" dt="2020-05-11T11:26:57.5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53"/>
  </p:normalViewPr>
  <p:slideViewPr>
    <p:cSldViewPr snapToGrid="0" snapToObjects="1">
      <p:cViewPr varScale="1">
        <p:scale>
          <a:sx n="82" d="100"/>
          <a:sy n="82" d="100"/>
        </p:scale>
        <p:origin x="13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A3A722-C0AE-4686-BA67-00156AAC3DEB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1C96BFF-CA34-4B61-A7B5-46677414BDF4}">
      <dgm:prSet/>
      <dgm:spPr/>
      <dgm:t>
        <a:bodyPr/>
        <a:lstStyle/>
        <a:p>
          <a:pPr algn="ctr"/>
          <a:r>
            <a:rPr lang="pt-BR" dirty="0"/>
            <a:t>Lucas Marques de Araujo</a:t>
          </a:r>
          <a:endParaRPr lang="en-US" dirty="0"/>
        </a:p>
      </dgm:t>
    </dgm:pt>
    <dgm:pt modelId="{3CFBBB7C-D91B-4159-BA83-D0D157D82B4E}" type="parTrans" cxnId="{F2CE1F03-AF43-4F47-861E-3104783D4834}">
      <dgm:prSet/>
      <dgm:spPr/>
      <dgm:t>
        <a:bodyPr/>
        <a:lstStyle/>
        <a:p>
          <a:pPr algn="ctr"/>
          <a:endParaRPr lang="en-US"/>
        </a:p>
      </dgm:t>
    </dgm:pt>
    <dgm:pt modelId="{62447CA7-253A-40DE-B9BF-1A932348F044}" type="sibTrans" cxnId="{F2CE1F03-AF43-4F47-861E-3104783D4834}">
      <dgm:prSet/>
      <dgm:spPr/>
      <dgm:t>
        <a:bodyPr/>
        <a:lstStyle/>
        <a:p>
          <a:pPr algn="ctr"/>
          <a:endParaRPr lang="en-US"/>
        </a:p>
      </dgm:t>
    </dgm:pt>
    <dgm:pt modelId="{07484834-ED1C-4066-87CE-AB591027CA7F}">
      <dgm:prSet/>
      <dgm:spPr/>
      <dgm:t>
        <a:bodyPr/>
        <a:lstStyle/>
        <a:p>
          <a:pPr algn="ctr"/>
          <a:r>
            <a:rPr lang="pt-BR" dirty="0"/>
            <a:t>Luca Ezellner Miraglia</a:t>
          </a:r>
          <a:endParaRPr lang="en-US" dirty="0"/>
        </a:p>
      </dgm:t>
    </dgm:pt>
    <dgm:pt modelId="{4AFC5E87-979C-426E-8707-E9E0B5D705A3}" type="parTrans" cxnId="{4509A67D-3D2E-46E8-95AD-8E109993E629}">
      <dgm:prSet/>
      <dgm:spPr/>
      <dgm:t>
        <a:bodyPr/>
        <a:lstStyle/>
        <a:p>
          <a:pPr algn="ctr"/>
          <a:endParaRPr lang="en-US"/>
        </a:p>
      </dgm:t>
    </dgm:pt>
    <dgm:pt modelId="{44271CE2-C5D0-4F02-8CEE-F96F03A2336F}" type="sibTrans" cxnId="{4509A67D-3D2E-46E8-95AD-8E109993E629}">
      <dgm:prSet/>
      <dgm:spPr/>
      <dgm:t>
        <a:bodyPr/>
        <a:lstStyle/>
        <a:p>
          <a:pPr algn="ctr"/>
          <a:endParaRPr lang="en-US"/>
        </a:p>
      </dgm:t>
    </dgm:pt>
    <dgm:pt modelId="{C61BA16B-AFA7-459D-8A3F-4A361D4B13E4}">
      <dgm:prSet/>
      <dgm:spPr/>
      <dgm:t>
        <a:bodyPr/>
        <a:lstStyle/>
        <a:p>
          <a:pPr algn="ctr"/>
          <a:r>
            <a:rPr lang="pt-BR" dirty="0"/>
            <a:t>Arthur Segura Novello</a:t>
          </a:r>
          <a:endParaRPr lang="en-US" dirty="0"/>
        </a:p>
      </dgm:t>
    </dgm:pt>
    <dgm:pt modelId="{4D6335C5-703C-4AFC-830D-C8D0725D5EA9}" type="parTrans" cxnId="{87E34B3E-F600-4D49-A848-A06C4A0E39F7}">
      <dgm:prSet/>
      <dgm:spPr/>
      <dgm:t>
        <a:bodyPr/>
        <a:lstStyle/>
        <a:p>
          <a:pPr algn="ctr"/>
          <a:endParaRPr lang="en-US"/>
        </a:p>
      </dgm:t>
    </dgm:pt>
    <dgm:pt modelId="{D07FD6FA-737B-4F66-9BD9-521011B029FD}" type="sibTrans" cxnId="{87E34B3E-F600-4D49-A848-A06C4A0E39F7}">
      <dgm:prSet/>
      <dgm:spPr/>
      <dgm:t>
        <a:bodyPr/>
        <a:lstStyle/>
        <a:p>
          <a:pPr algn="ctr"/>
          <a:endParaRPr lang="en-US"/>
        </a:p>
      </dgm:t>
    </dgm:pt>
    <dgm:pt modelId="{CA5AACCE-00C0-5A4B-9190-FAE2DE58FC62}" type="pres">
      <dgm:prSet presAssocID="{22A3A722-C0AE-4686-BA67-00156AAC3DEB}" presName="vert0" presStyleCnt="0">
        <dgm:presLayoutVars>
          <dgm:dir/>
          <dgm:animOne val="branch"/>
          <dgm:animLvl val="lvl"/>
        </dgm:presLayoutVars>
      </dgm:prSet>
      <dgm:spPr/>
    </dgm:pt>
    <dgm:pt modelId="{566BBF11-6FA6-7A42-9B3D-73C252ED21A8}" type="pres">
      <dgm:prSet presAssocID="{21C96BFF-CA34-4B61-A7B5-46677414BDF4}" presName="thickLine" presStyleLbl="alignNode1" presStyleIdx="0" presStyleCnt="3"/>
      <dgm:spPr/>
    </dgm:pt>
    <dgm:pt modelId="{15493813-CA0A-FD40-8A64-CADC86058984}" type="pres">
      <dgm:prSet presAssocID="{21C96BFF-CA34-4B61-A7B5-46677414BDF4}" presName="horz1" presStyleCnt="0"/>
      <dgm:spPr/>
    </dgm:pt>
    <dgm:pt modelId="{10CBB0BF-1D02-5942-ADC9-866C1BE0E897}" type="pres">
      <dgm:prSet presAssocID="{21C96BFF-CA34-4B61-A7B5-46677414BDF4}" presName="tx1" presStyleLbl="revTx" presStyleIdx="0" presStyleCnt="3"/>
      <dgm:spPr/>
    </dgm:pt>
    <dgm:pt modelId="{059A8567-901A-5F44-BA74-306540A1A3BC}" type="pres">
      <dgm:prSet presAssocID="{21C96BFF-CA34-4B61-A7B5-46677414BDF4}" presName="vert1" presStyleCnt="0"/>
      <dgm:spPr/>
    </dgm:pt>
    <dgm:pt modelId="{F193954F-EF41-7F43-9BB7-3A5712D9DBD2}" type="pres">
      <dgm:prSet presAssocID="{07484834-ED1C-4066-87CE-AB591027CA7F}" presName="thickLine" presStyleLbl="alignNode1" presStyleIdx="1" presStyleCnt="3"/>
      <dgm:spPr/>
    </dgm:pt>
    <dgm:pt modelId="{40B49F55-B5D9-6F44-8D33-48F5D3DCAC47}" type="pres">
      <dgm:prSet presAssocID="{07484834-ED1C-4066-87CE-AB591027CA7F}" presName="horz1" presStyleCnt="0"/>
      <dgm:spPr/>
    </dgm:pt>
    <dgm:pt modelId="{3AAD9372-87C4-2D40-BDD4-3C1805DDAD8F}" type="pres">
      <dgm:prSet presAssocID="{07484834-ED1C-4066-87CE-AB591027CA7F}" presName="tx1" presStyleLbl="revTx" presStyleIdx="1" presStyleCnt="3"/>
      <dgm:spPr/>
    </dgm:pt>
    <dgm:pt modelId="{4C4484B2-9052-B644-BF74-7E5D3191B468}" type="pres">
      <dgm:prSet presAssocID="{07484834-ED1C-4066-87CE-AB591027CA7F}" presName="vert1" presStyleCnt="0"/>
      <dgm:spPr/>
    </dgm:pt>
    <dgm:pt modelId="{6F391854-1778-CB44-A430-DACFF12CA29F}" type="pres">
      <dgm:prSet presAssocID="{C61BA16B-AFA7-459D-8A3F-4A361D4B13E4}" presName="thickLine" presStyleLbl="alignNode1" presStyleIdx="2" presStyleCnt="3"/>
      <dgm:spPr/>
    </dgm:pt>
    <dgm:pt modelId="{F2458C46-2ECA-8643-8CF8-77FDA95646E0}" type="pres">
      <dgm:prSet presAssocID="{C61BA16B-AFA7-459D-8A3F-4A361D4B13E4}" presName="horz1" presStyleCnt="0"/>
      <dgm:spPr/>
    </dgm:pt>
    <dgm:pt modelId="{0F8AFB3E-7E9E-B44D-BD0F-90EAB8592BF5}" type="pres">
      <dgm:prSet presAssocID="{C61BA16B-AFA7-459D-8A3F-4A361D4B13E4}" presName="tx1" presStyleLbl="revTx" presStyleIdx="2" presStyleCnt="3"/>
      <dgm:spPr/>
    </dgm:pt>
    <dgm:pt modelId="{BE1E6725-2ACC-BA4E-B118-92D062DED0D8}" type="pres">
      <dgm:prSet presAssocID="{C61BA16B-AFA7-459D-8A3F-4A361D4B13E4}" presName="vert1" presStyleCnt="0"/>
      <dgm:spPr/>
    </dgm:pt>
  </dgm:ptLst>
  <dgm:cxnLst>
    <dgm:cxn modelId="{F2CE1F03-AF43-4F47-861E-3104783D4834}" srcId="{22A3A722-C0AE-4686-BA67-00156AAC3DEB}" destId="{21C96BFF-CA34-4B61-A7B5-46677414BDF4}" srcOrd="0" destOrd="0" parTransId="{3CFBBB7C-D91B-4159-BA83-D0D157D82B4E}" sibTransId="{62447CA7-253A-40DE-B9BF-1A932348F044}"/>
    <dgm:cxn modelId="{44DE5E10-0CDC-AC44-BBCA-0873FFC8B0A7}" type="presOf" srcId="{C61BA16B-AFA7-459D-8A3F-4A361D4B13E4}" destId="{0F8AFB3E-7E9E-B44D-BD0F-90EAB8592BF5}" srcOrd="0" destOrd="0" presId="urn:microsoft.com/office/officeart/2008/layout/LinedList"/>
    <dgm:cxn modelId="{17C6D837-6E53-734C-BC8F-216CE99BB2BB}" type="presOf" srcId="{07484834-ED1C-4066-87CE-AB591027CA7F}" destId="{3AAD9372-87C4-2D40-BDD4-3C1805DDAD8F}" srcOrd="0" destOrd="0" presId="urn:microsoft.com/office/officeart/2008/layout/LinedList"/>
    <dgm:cxn modelId="{87E34B3E-F600-4D49-A848-A06C4A0E39F7}" srcId="{22A3A722-C0AE-4686-BA67-00156AAC3DEB}" destId="{C61BA16B-AFA7-459D-8A3F-4A361D4B13E4}" srcOrd="2" destOrd="0" parTransId="{4D6335C5-703C-4AFC-830D-C8D0725D5EA9}" sibTransId="{D07FD6FA-737B-4F66-9BD9-521011B029FD}"/>
    <dgm:cxn modelId="{D21A5776-216D-8445-B623-FDE1665C52F8}" type="presOf" srcId="{22A3A722-C0AE-4686-BA67-00156AAC3DEB}" destId="{CA5AACCE-00C0-5A4B-9190-FAE2DE58FC62}" srcOrd="0" destOrd="0" presId="urn:microsoft.com/office/officeart/2008/layout/LinedList"/>
    <dgm:cxn modelId="{4509A67D-3D2E-46E8-95AD-8E109993E629}" srcId="{22A3A722-C0AE-4686-BA67-00156AAC3DEB}" destId="{07484834-ED1C-4066-87CE-AB591027CA7F}" srcOrd="1" destOrd="0" parTransId="{4AFC5E87-979C-426E-8707-E9E0B5D705A3}" sibTransId="{44271CE2-C5D0-4F02-8CEE-F96F03A2336F}"/>
    <dgm:cxn modelId="{ACB69BC2-1C80-9944-9003-F9A31A4DD128}" type="presOf" srcId="{21C96BFF-CA34-4B61-A7B5-46677414BDF4}" destId="{10CBB0BF-1D02-5942-ADC9-866C1BE0E897}" srcOrd="0" destOrd="0" presId="urn:microsoft.com/office/officeart/2008/layout/LinedList"/>
    <dgm:cxn modelId="{D2EC32BB-1984-3D44-82A9-7B68B33D4EF2}" type="presParOf" srcId="{CA5AACCE-00C0-5A4B-9190-FAE2DE58FC62}" destId="{566BBF11-6FA6-7A42-9B3D-73C252ED21A8}" srcOrd="0" destOrd="0" presId="urn:microsoft.com/office/officeart/2008/layout/LinedList"/>
    <dgm:cxn modelId="{D6D0ECD7-0D1B-814B-AB56-4F391BB0FA12}" type="presParOf" srcId="{CA5AACCE-00C0-5A4B-9190-FAE2DE58FC62}" destId="{15493813-CA0A-FD40-8A64-CADC86058984}" srcOrd="1" destOrd="0" presId="urn:microsoft.com/office/officeart/2008/layout/LinedList"/>
    <dgm:cxn modelId="{0EF456D9-CDC9-3E42-BCB4-E79D02F19C72}" type="presParOf" srcId="{15493813-CA0A-FD40-8A64-CADC86058984}" destId="{10CBB0BF-1D02-5942-ADC9-866C1BE0E897}" srcOrd="0" destOrd="0" presId="urn:microsoft.com/office/officeart/2008/layout/LinedList"/>
    <dgm:cxn modelId="{D7D09A68-E3E0-EB4E-8BFA-EE308A1C8818}" type="presParOf" srcId="{15493813-CA0A-FD40-8A64-CADC86058984}" destId="{059A8567-901A-5F44-BA74-306540A1A3BC}" srcOrd="1" destOrd="0" presId="urn:microsoft.com/office/officeart/2008/layout/LinedList"/>
    <dgm:cxn modelId="{C6505042-B048-964F-8DA4-ECBA4CA387B7}" type="presParOf" srcId="{CA5AACCE-00C0-5A4B-9190-FAE2DE58FC62}" destId="{F193954F-EF41-7F43-9BB7-3A5712D9DBD2}" srcOrd="2" destOrd="0" presId="urn:microsoft.com/office/officeart/2008/layout/LinedList"/>
    <dgm:cxn modelId="{E58C904E-539F-1148-94DE-6112010BAFB8}" type="presParOf" srcId="{CA5AACCE-00C0-5A4B-9190-FAE2DE58FC62}" destId="{40B49F55-B5D9-6F44-8D33-48F5D3DCAC47}" srcOrd="3" destOrd="0" presId="urn:microsoft.com/office/officeart/2008/layout/LinedList"/>
    <dgm:cxn modelId="{1AC58BB9-EDD0-1F4C-9306-EFF5AA856CAF}" type="presParOf" srcId="{40B49F55-B5D9-6F44-8D33-48F5D3DCAC47}" destId="{3AAD9372-87C4-2D40-BDD4-3C1805DDAD8F}" srcOrd="0" destOrd="0" presId="urn:microsoft.com/office/officeart/2008/layout/LinedList"/>
    <dgm:cxn modelId="{13A6EECF-4A1D-0747-A423-917F630BA9D4}" type="presParOf" srcId="{40B49F55-B5D9-6F44-8D33-48F5D3DCAC47}" destId="{4C4484B2-9052-B644-BF74-7E5D3191B468}" srcOrd="1" destOrd="0" presId="urn:microsoft.com/office/officeart/2008/layout/LinedList"/>
    <dgm:cxn modelId="{75BC8160-F0E2-CD49-9C7D-BCDCAA95E805}" type="presParOf" srcId="{CA5AACCE-00C0-5A4B-9190-FAE2DE58FC62}" destId="{6F391854-1778-CB44-A430-DACFF12CA29F}" srcOrd="4" destOrd="0" presId="urn:microsoft.com/office/officeart/2008/layout/LinedList"/>
    <dgm:cxn modelId="{75278EE8-7426-2B4F-934B-1254C3CF80FA}" type="presParOf" srcId="{CA5AACCE-00C0-5A4B-9190-FAE2DE58FC62}" destId="{F2458C46-2ECA-8643-8CF8-77FDA95646E0}" srcOrd="5" destOrd="0" presId="urn:microsoft.com/office/officeart/2008/layout/LinedList"/>
    <dgm:cxn modelId="{2CD9D7BE-1D48-A944-B117-53151AC96711}" type="presParOf" srcId="{F2458C46-2ECA-8643-8CF8-77FDA95646E0}" destId="{0F8AFB3E-7E9E-B44D-BD0F-90EAB8592BF5}" srcOrd="0" destOrd="0" presId="urn:microsoft.com/office/officeart/2008/layout/LinedList"/>
    <dgm:cxn modelId="{BF7FF2F0-061F-E749-B057-6535ABC9EC78}" type="presParOf" srcId="{F2458C46-2ECA-8643-8CF8-77FDA95646E0}" destId="{BE1E6725-2ACC-BA4E-B118-92D062DED0D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09A86A-E246-4CE0-AC0E-FAED2B47991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68308FE-E60D-4160-B4B2-7C7B4722A307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 err="1"/>
            <a:t>SP-Trans</a:t>
          </a:r>
          <a:endParaRPr lang="en-US" dirty="0"/>
        </a:p>
      </dgm:t>
    </dgm:pt>
    <dgm:pt modelId="{F1106766-5717-4D15-985E-3384C3255E09}" type="parTrans" cxnId="{E6230653-725B-483E-AEF2-E971BBA05FEA}">
      <dgm:prSet/>
      <dgm:spPr/>
      <dgm:t>
        <a:bodyPr/>
        <a:lstStyle/>
        <a:p>
          <a:endParaRPr lang="en-US"/>
        </a:p>
      </dgm:t>
    </dgm:pt>
    <dgm:pt modelId="{146CB9D3-7379-4BCF-B49C-2E3367B5A069}" type="sibTrans" cxnId="{E6230653-725B-483E-AEF2-E971BBA05FEA}">
      <dgm:prSet/>
      <dgm:spPr/>
      <dgm:t>
        <a:bodyPr/>
        <a:lstStyle/>
        <a:p>
          <a:endParaRPr lang="en-US"/>
        </a:p>
      </dgm:t>
    </dgm:pt>
    <dgm:pt modelId="{C4B0A170-5F33-44E6-9EEE-C05E628F8CCB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Climatempo</a:t>
          </a:r>
          <a:endParaRPr lang="en-US"/>
        </a:p>
      </dgm:t>
    </dgm:pt>
    <dgm:pt modelId="{00FBF26A-7211-473A-9427-1F866EDE63C7}" type="parTrans" cxnId="{57C9E8B1-10DD-4733-A835-70E403401F1A}">
      <dgm:prSet/>
      <dgm:spPr/>
      <dgm:t>
        <a:bodyPr/>
        <a:lstStyle/>
        <a:p>
          <a:endParaRPr lang="en-US"/>
        </a:p>
      </dgm:t>
    </dgm:pt>
    <dgm:pt modelId="{E411D409-FEEA-4BB8-80B3-1F6F60A8839C}" type="sibTrans" cxnId="{57C9E8B1-10DD-4733-A835-70E403401F1A}">
      <dgm:prSet/>
      <dgm:spPr/>
      <dgm:t>
        <a:bodyPr/>
        <a:lstStyle/>
        <a:p>
          <a:endParaRPr lang="en-US"/>
        </a:p>
      </dgm:t>
    </dgm:pt>
    <dgm:pt modelId="{577C9781-FCA0-4E38-AF1E-EEDEE3621E6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Google directions</a:t>
          </a:r>
        </a:p>
      </dgm:t>
    </dgm:pt>
    <dgm:pt modelId="{37AA63F7-9824-4488-B693-0DF1E24E4CBC}" type="parTrans" cxnId="{66A90469-06B9-4259-8615-5CCE4CCDA51D}">
      <dgm:prSet/>
      <dgm:spPr/>
      <dgm:t>
        <a:bodyPr/>
        <a:lstStyle/>
        <a:p>
          <a:endParaRPr lang="en-US"/>
        </a:p>
      </dgm:t>
    </dgm:pt>
    <dgm:pt modelId="{49B06645-ADAD-402F-A97F-8113864B4ADC}" type="sibTrans" cxnId="{66A90469-06B9-4259-8615-5CCE4CCDA51D}">
      <dgm:prSet/>
      <dgm:spPr/>
      <dgm:t>
        <a:bodyPr/>
        <a:lstStyle/>
        <a:p>
          <a:endParaRPr lang="en-US"/>
        </a:p>
      </dgm:t>
    </dgm:pt>
    <dgm:pt modelId="{57F740CD-4C87-41EA-AB78-AF7C367838CA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/>
            <a:t>Eventos</a:t>
          </a:r>
          <a:endParaRPr lang="en-US" dirty="0"/>
        </a:p>
      </dgm:t>
    </dgm:pt>
    <dgm:pt modelId="{8FDCDB11-4AB1-4BE5-A5EE-0572D79A7E3F}" type="parTrans" cxnId="{27A3DF41-72A3-4904-A26F-57DB0B3AD2E8}">
      <dgm:prSet/>
      <dgm:spPr/>
      <dgm:t>
        <a:bodyPr/>
        <a:lstStyle/>
        <a:p>
          <a:endParaRPr lang="en-US"/>
        </a:p>
      </dgm:t>
    </dgm:pt>
    <dgm:pt modelId="{AF0DA44A-81BA-416D-A926-DA6A20C6F1F6}" type="sibTrans" cxnId="{27A3DF41-72A3-4904-A26F-57DB0B3AD2E8}">
      <dgm:prSet/>
      <dgm:spPr/>
      <dgm:t>
        <a:bodyPr/>
        <a:lstStyle/>
        <a:p>
          <a:endParaRPr lang="en-US"/>
        </a:p>
      </dgm:t>
    </dgm:pt>
    <dgm:pt modelId="{19327E4E-257F-4FFD-B031-A4436FB5AEC0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Direto dos trens</a:t>
          </a:r>
          <a:endParaRPr lang="en-US"/>
        </a:p>
      </dgm:t>
    </dgm:pt>
    <dgm:pt modelId="{E7B4EF2D-8990-4A6C-9D80-C9AFE798D5C4}" type="parTrans" cxnId="{75FC97F1-C4C5-41AA-84BD-23B34B387A85}">
      <dgm:prSet/>
      <dgm:spPr/>
      <dgm:t>
        <a:bodyPr/>
        <a:lstStyle/>
        <a:p>
          <a:endParaRPr lang="en-US"/>
        </a:p>
      </dgm:t>
    </dgm:pt>
    <dgm:pt modelId="{02C3CDD7-F62C-4051-8A35-0E0E4466A945}" type="sibTrans" cxnId="{75FC97F1-C4C5-41AA-84BD-23B34B387A85}">
      <dgm:prSet/>
      <dgm:spPr/>
      <dgm:t>
        <a:bodyPr/>
        <a:lstStyle/>
        <a:p>
          <a:endParaRPr lang="en-US"/>
        </a:p>
      </dgm:t>
    </dgm:pt>
    <dgm:pt modelId="{5C9A7303-68C1-4ECD-9A35-0DF82FB3C900}" type="pres">
      <dgm:prSet presAssocID="{B109A86A-E246-4CE0-AC0E-FAED2B47991A}" presName="root" presStyleCnt="0">
        <dgm:presLayoutVars>
          <dgm:dir/>
          <dgm:resizeHandles val="exact"/>
        </dgm:presLayoutVars>
      </dgm:prSet>
      <dgm:spPr/>
    </dgm:pt>
    <dgm:pt modelId="{A2CBEF2B-254A-48C8-B315-EA92FF9CA2F8}" type="pres">
      <dgm:prSet presAssocID="{168308FE-E60D-4160-B4B2-7C7B4722A307}" presName="compNode" presStyleCnt="0"/>
      <dgm:spPr/>
    </dgm:pt>
    <dgm:pt modelId="{E6BB3707-C31D-480F-9409-7066FB9BF88F}" type="pres">
      <dgm:prSet presAssocID="{168308FE-E60D-4160-B4B2-7C7B4722A307}" presName="bgRect" presStyleLbl="bgShp" presStyleIdx="0" presStyleCnt="5"/>
      <dgm:spPr/>
    </dgm:pt>
    <dgm:pt modelId="{44CDCC4E-2C04-4880-99AA-DE52AEAEF809}" type="pres">
      <dgm:prSet presAssocID="{168308FE-E60D-4160-B4B2-7C7B4722A307}" presName="iconRect" presStyleLbl="node1" presStyleIdx="0" presStyleCnt="5"/>
      <dgm:spPr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Ônibus"/>
        </a:ext>
      </dgm:extLst>
    </dgm:pt>
    <dgm:pt modelId="{629AA68D-DAB6-42DC-A68F-A216AA7F850B}" type="pres">
      <dgm:prSet presAssocID="{168308FE-E60D-4160-B4B2-7C7B4722A307}" presName="spaceRect" presStyleCnt="0"/>
      <dgm:spPr/>
    </dgm:pt>
    <dgm:pt modelId="{5ED3C37B-32E7-4F3F-8300-9D803F73A34E}" type="pres">
      <dgm:prSet presAssocID="{168308FE-E60D-4160-B4B2-7C7B4722A307}" presName="parTx" presStyleLbl="revTx" presStyleIdx="0" presStyleCnt="5">
        <dgm:presLayoutVars>
          <dgm:chMax val="0"/>
          <dgm:chPref val="0"/>
        </dgm:presLayoutVars>
      </dgm:prSet>
      <dgm:spPr/>
    </dgm:pt>
    <dgm:pt modelId="{8F363755-3333-4FE6-9086-487A1949289F}" type="pres">
      <dgm:prSet presAssocID="{146CB9D3-7379-4BCF-B49C-2E3367B5A069}" presName="sibTrans" presStyleCnt="0"/>
      <dgm:spPr/>
    </dgm:pt>
    <dgm:pt modelId="{F91B9E69-6D2B-4D76-B9AC-78DE054B59FC}" type="pres">
      <dgm:prSet presAssocID="{C4B0A170-5F33-44E6-9EEE-C05E628F8CCB}" presName="compNode" presStyleCnt="0"/>
      <dgm:spPr/>
    </dgm:pt>
    <dgm:pt modelId="{245F00B7-B6BF-40A5-92E5-2D8630ACB596}" type="pres">
      <dgm:prSet presAssocID="{C4B0A170-5F33-44E6-9EEE-C05E628F8CCB}" presName="bgRect" presStyleLbl="bgShp" presStyleIdx="1" presStyleCnt="5"/>
      <dgm:spPr/>
    </dgm:pt>
    <dgm:pt modelId="{E888AF2C-0C19-40D3-972F-7BB019AD8D96}" type="pres">
      <dgm:prSet presAssocID="{C4B0A170-5F33-44E6-9EEE-C05E628F8CC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l"/>
        </a:ext>
      </dgm:extLst>
    </dgm:pt>
    <dgm:pt modelId="{7169C197-291E-4790-828E-670CBFFCDA92}" type="pres">
      <dgm:prSet presAssocID="{C4B0A170-5F33-44E6-9EEE-C05E628F8CCB}" presName="spaceRect" presStyleCnt="0"/>
      <dgm:spPr/>
    </dgm:pt>
    <dgm:pt modelId="{8884AB12-9A3B-4432-B7A9-559D2F2AE37A}" type="pres">
      <dgm:prSet presAssocID="{C4B0A170-5F33-44E6-9EEE-C05E628F8CCB}" presName="parTx" presStyleLbl="revTx" presStyleIdx="1" presStyleCnt="5">
        <dgm:presLayoutVars>
          <dgm:chMax val="0"/>
          <dgm:chPref val="0"/>
        </dgm:presLayoutVars>
      </dgm:prSet>
      <dgm:spPr/>
    </dgm:pt>
    <dgm:pt modelId="{F1DA3685-F416-41D7-89EF-9DE1C0AE1A21}" type="pres">
      <dgm:prSet presAssocID="{E411D409-FEEA-4BB8-80B3-1F6F60A8839C}" presName="sibTrans" presStyleCnt="0"/>
      <dgm:spPr/>
    </dgm:pt>
    <dgm:pt modelId="{B9A42084-BED4-4B59-A414-3DB571720D01}" type="pres">
      <dgm:prSet presAssocID="{577C9781-FCA0-4E38-AF1E-EEDEE3621E6B}" presName="compNode" presStyleCnt="0"/>
      <dgm:spPr/>
    </dgm:pt>
    <dgm:pt modelId="{24223961-4EF0-45B0-9B00-C03B6E00986D}" type="pres">
      <dgm:prSet presAssocID="{577C9781-FCA0-4E38-AF1E-EEDEE3621E6B}" presName="bgRect" presStyleLbl="bgShp" presStyleIdx="2" presStyleCnt="5"/>
      <dgm:spPr/>
    </dgm:pt>
    <dgm:pt modelId="{627ACBBB-701F-406B-B653-460E4CEBE5F2}" type="pres">
      <dgm:prSet presAssocID="{577C9781-FCA0-4E38-AF1E-EEDEE3621E6B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404BEE91-2C56-46DC-B3F9-20B4C19DAD8D}" type="pres">
      <dgm:prSet presAssocID="{577C9781-FCA0-4E38-AF1E-EEDEE3621E6B}" presName="spaceRect" presStyleCnt="0"/>
      <dgm:spPr/>
    </dgm:pt>
    <dgm:pt modelId="{35EC7C26-55DA-4129-A07A-F745FDFFF692}" type="pres">
      <dgm:prSet presAssocID="{577C9781-FCA0-4E38-AF1E-EEDEE3621E6B}" presName="parTx" presStyleLbl="revTx" presStyleIdx="2" presStyleCnt="5">
        <dgm:presLayoutVars>
          <dgm:chMax val="0"/>
          <dgm:chPref val="0"/>
        </dgm:presLayoutVars>
      </dgm:prSet>
      <dgm:spPr/>
    </dgm:pt>
    <dgm:pt modelId="{101C1822-12C4-4C8F-858E-1B6B3C177953}" type="pres">
      <dgm:prSet presAssocID="{49B06645-ADAD-402F-A97F-8113864B4ADC}" presName="sibTrans" presStyleCnt="0"/>
      <dgm:spPr/>
    </dgm:pt>
    <dgm:pt modelId="{52B60889-6B2D-44BF-92C9-8386024B7A25}" type="pres">
      <dgm:prSet presAssocID="{57F740CD-4C87-41EA-AB78-AF7C367838CA}" presName="compNode" presStyleCnt="0"/>
      <dgm:spPr/>
    </dgm:pt>
    <dgm:pt modelId="{6328907A-1650-4FA0-98E2-5BBA0B776441}" type="pres">
      <dgm:prSet presAssocID="{57F740CD-4C87-41EA-AB78-AF7C367838CA}" presName="bgRect" presStyleLbl="bgShp" presStyleIdx="3" presStyleCnt="5"/>
      <dgm:spPr/>
    </dgm:pt>
    <dgm:pt modelId="{CEE144A1-A725-4E6C-B0AA-CDE136CC7199}" type="pres">
      <dgm:prSet presAssocID="{57F740CD-4C87-41EA-AB78-AF7C367838CA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ma"/>
        </a:ext>
      </dgm:extLst>
    </dgm:pt>
    <dgm:pt modelId="{61524446-20A1-4E6B-B3A4-BD313A9C1340}" type="pres">
      <dgm:prSet presAssocID="{57F740CD-4C87-41EA-AB78-AF7C367838CA}" presName="spaceRect" presStyleCnt="0"/>
      <dgm:spPr/>
    </dgm:pt>
    <dgm:pt modelId="{A14E09F6-263C-4029-871E-DACD00F475D2}" type="pres">
      <dgm:prSet presAssocID="{57F740CD-4C87-41EA-AB78-AF7C367838CA}" presName="parTx" presStyleLbl="revTx" presStyleIdx="3" presStyleCnt="5">
        <dgm:presLayoutVars>
          <dgm:chMax val="0"/>
          <dgm:chPref val="0"/>
        </dgm:presLayoutVars>
      </dgm:prSet>
      <dgm:spPr/>
    </dgm:pt>
    <dgm:pt modelId="{32DF92D7-2EA0-4524-9CC7-41AA768C17DC}" type="pres">
      <dgm:prSet presAssocID="{AF0DA44A-81BA-416D-A926-DA6A20C6F1F6}" presName="sibTrans" presStyleCnt="0"/>
      <dgm:spPr/>
    </dgm:pt>
    <dgm:pt modelId="{42AC309F-4C44-4FA8-B333-67456721BF9E}" type="pres">
      <dgm:prSet presAssocID="{19327E4E-257F-4FFD-B031-A4436FB5AEC0}" presName="compNode" presStyleCnt="0"/>
      <dgm:spPr/>
    </dgm:pt>
    <dgm:pt modelId="{E5F3787D-3184-4317-9313-EB8F9C690387}" type="pres">
      <dgm:prSet presAssocID="{19327E4E-257F-4FFD-B031-A4436FB5AEC0}" presName="bgRect" presStyleLbl="bgShp" presStyleIdx="4" presStyleCnt="5"/>
      <dgm:spPr/>
    </dgm:pt>
    <dgm:pt modelId="{01C3B501-6C94-42E9-980E-AF1751FB12E5}" type="pres">
      <dgm:prSet presAssocID="{19327E4E-257F-4FFD-B031-A4436FB5AEC0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in"/>
        </a:ext>
      </dgm:extLst>
    </dgm:pt>
    <dgm:pt modelId="{A34B45EA-F24A-44C7-9CEF-6A64475F6DD7}" type="pres">
      <dgm:prSet presAssocID="{19327E4E-257F-4FFD-B031-A4436FB5AEC0}" presName="spaceRect" presStyleCnt="0"/>
      <dgm:spPr/>
    </dgm:pt>
    <dgm:pt modelId="{B6CE788D-3CDE-4611-AB90-E4D631B72988}" type="pres">
      <dgm:prSet presAssocID="{19327E4E-257F-4FFD-B031-A4436FB5AEC0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27A3DF41-72A3-4904-A26F-57DB0B3AD2E8}" srcId="{B109A86A-E246-4CE0-AC0E-FAED2B47991A}" destId="{57F740CD-4C87-41EA-AB78-AF7C367838CA}" srcOrd="3" destOrd="0" parTransId="{8FDCDB11-4AB1-4BE5-A5EE-0572D79A7E3F}" sibTransId="{AF0DA44A-81BA-416D-A926-DA6A20C6F1F6}"/>
    <dgm:cxn modelId="{E6230653-725B-483E-AEF2-E971BBA05FEA}" srcId="{B109A86A-E246-4CE0-AC0E-FAED2B47991A}" destId="{168308FE-E60D-4160-B4B2-7C7B4722A307}" srcOrd="0" destOrd="0" parTransId="{F1106766-5717-4D15-985E-3384C3255E09}" sibTransId="{146CB9D3-7379-4BCF-B49C-2E3367B5A069}"/>
    <dgm:cxn modelId="{66A90469-06B9-4259-8615-5CCE4CCDA51D}" srcId="{B109A86A-E246-4CE0-AC0E-FAED2B47991A}" destId="{577C9781-FCA0-4E38-AF1E-EEDEE3621E6B}" srcOrd="2" destOrd="0" parTransId="{37AA63F7-9824-4488-B693-0DF1E24E4CBC}" sibTransId="{49B06645-ADAD-402F-A97F-8113864B4ADC}"/>
    <dgm:cxn modelId="{2E4F1981-02FB-984D-9512-13ED7E41B805}" type="presOf" srcId="{19327E4E-257F-4FFD-B031-A4436FB5AEC0}" destId="{B6CE788D-3CDE-4611-AB90-E4D631B72988}" srcOrd="0" destOrd="0" presId="urn:microsoft.com/office/officeart/2018/2/layout/IconVerticalSolidList"/>
    <dgm:cxn modelId="{A5C43A94-8A06-0340-AD58-F76CE4A8605E}" type="presOf" srcId="{168308FE-E60D-4160-B4B2-7C7B4722A307}" destId="{5ED3C37B-32E7-4F3F-8300-9D803F73A34E}" srcOrd="0" destOrd="0" presId="urn:microsoft.com/office/officeart/2018/2/layout/IconVerticalSolidList"/>
    <dgm:cxn modelId="{17FCEF9A-B4AC-4B49-8FFB-AC92B3E8CCFC}" type="presOf" srcId="{C4B0A170-5F33-44E6-9EEE-C05E628F8CCB}" destId="{8884AB12-9A3B-4432-B7A9-559D2F2AE37A}" srcOrd="0" destOrd="0" presId="urn:microsoft.com/office/officeart/2018/2/layout/IconVerticalSolidList"/>
    <dgm:cxn modelId="{57C9E8B1-10DD-4733-A835-70E403401F1A}" srcId="{B109A86A-E246-4CE0-AC0E-FAED2B47991A}" destId="{C4B0A170-5F33-44E6-9EEE-C05E628F8CCB}" srcOrd="1" destOrd="0" parTransId="{00FBF26A-7211-473A-9427-1F866EDE63C7}" sibTransId="{E411D409-FEEA-4BB8-80B3-1F6F60A8839C}"/>
    <dgm:cxn modelId="{75E2CBC8-1CEA-A148-A739-7C83B93FE1A8}" type="presOf" srcId="{57F740CD-4C87-41EA-AB78-AF7C367838CA}" destId="{A14E09F6-263C-4029-871E-DACD00F475D2}" srcOrd="0" destOrd="0" presId="urn:microsoft.com/office/officeart/2018/2/layout/IconVerticalSolidList"/>
    <dgm:cxn modelId="{AD8324D5-98CA-AC4D-93E1-160FF414CB20}" type="presOf" srcId="{577C9781-FCA0-4E38-AF1E-EEDEE3621E6B}" destId="{35EC7C26-55DA-4129-A07A-F745FDFFF692}" srcOrd="0" destOrd="0" presId="urn:microsoft.com/office/officeart/2018/2/layout/IconVerticalSolidList"/>
    <dgm:cxn modelId="{647CDFD8-2E20-5F44-A97E-17D00ED3A9E3}" type="presOf" srcId="{B109A86A-E246-4CE0-AC0E-FAED2B47991A}" destId="{5C9A7303-68C1-4ECD-9A35-0DF82FB3C900}" srcOrd="0" destOrd="0" presId="urn:microsoft.com/office/officeart/2018/2/layout/IconVerticalSolidList"/>
    <dgm:cxn modelId="{75FC97F1-C4C5-41AA-84BD-23B34B387A85}" srcId="{B109A86A-E246-4CE0-AC0E-FAED2B47991A}" destId="{19327E4E-257F-4FFD-B031-A4436FB5AEC0}" srcOrd="4" destOrd="0" parTransId="{E7B4EF2D-8990-4A6C-9D80-C9AFE798D5C4}" sibTransId="{02C3CDD7-F62C-4051-8A35-0E0E4466A945}"/>
    <dgm:cxn modelId="{D91AB008-F6CB-C34C-8324-8FFE90A4708C}" type="presParOf" srcId="{5C9A7303-68C1-4ECD-9A35-0DF82FB3C900}" destId="{A2CBEF2B-254A-48C8-B315-EA92FF9CA2F8}" srcOrd="0" destOrd="0" presId="urn:microsoft.com/office/officeart/2018/2/layout/IconVerticalSolidList"/>
    <dgm:cxn modelId="{399CE205-24E3-3142-99DC-FFD3BB2DA95B}" type="presParOf" srcId="{A2CBEF2B-254A-48C8-B315-EA92FF9CA2F8}" destId="{E6BB3707-C31D-480F-9409-7066FB9BF88F}" srcOrd="0" destOrd="0" presId="urn:microsoft.com/office/officeart/2018/2/layout/IconVerticalSolidList"/>
    <dgm:cxn modelId="{C4767E0C-6F96-1D48-9D9A-C7F9699938BB}" type="presParOf" srcId="{A2CBEF2B-254A-48C8-B315-EA92FF9CA2F8}" destId="{44CDCC4E-2C04-4880-99AA-DE52AEAEF809}" srcOrd="1" destOrd="0" presId="urn:microsoft.com/office/officeart/2018/2/layout/IconVerticalSolidList"/>
    <dgm:cxn modelId="{06700AA8-8285-AF41-A2D9-B663081CA1E6}" type="presParOf" srcId="{A2CBEF2B-254A-48C8-B315-EA92FF9CA2F8}" destId="{629AA68D-DAB6-42DC-A68F-A216AA7F850B}" srcOrd="2" destOrd="0" presId="urn:microsoft.com/office/officeart/2018/2/layout/IconVerticalSolidList"/>
    <dgm:cxn modelId="{85656D0E-2DC4-9B4C-A943-FF406BFADFBB}" type="presParOf" srcId="{A2CBEF2B-254A-48C8-B315-EA92FF9CA2F8}" destId="{5ED3C37B-32E7-4F3F-8300-9D803F73A34E}" srcOrd="3" destOrd="0" presId="urn:microsoft.com/office/officeart/2018/2/layout/IconVerticalSolidList"/>
    <dgm:cxn modelId="{3E00A6A8-E693-DB4B-A244-2B966244A038}" type="presParOf" srcId="{5C9A7303-68C1-4ECD-9A35-0DF82FB3C900}" destId="{8F363755-3333-4FE6-9086-487A1949289F}" srcOrd="1" destOrd="0" presId="urn:microsoft.com/office/officeart/2018/2/layout/IconVerticalSolidList"/>
    <dgm:cxn modelId="{03838CCC-5C14-9E43-AC65-66EE44F070E7}" type="presParOf" srcId="{5C9A7303-68C1-4ECD-9A35-0DF82FB3C900}" destId="{F91B9E69-6D2B-4D76-B9AC-78DE054B59FC}" srcOrd="2" destOrd="0" presId="urn:microsoft.com/office/officeart/2018/2/layout/IconVerticalSolidList"/>
    <dgm:cxn modelId="{4B344755-9BA1-6F4D-8FCA-AEE3FCCD37A3}" type="presParOf" srcId="{F91B9E69-6D2B-4D76-B9AC-78DE054B59FC}" destId="{245F00B7-B6BF-40A5-92E5-2D8630ACB596}" srcOrd="0" destOrd="0" presId="urn:microsoft.com/office/officeart/2018/2/layout/IconVerticalSolidList"/>
    <dgm:cxn modelId="{96B234AE-1675-7646-AE25-8557CFDB21B7}" type="presParOf" srcId="{F91B9E69-6D2B-4D76-B9AC-78DE054B59FC}" destId="{E888AF2C-0C19-40D3-972F-7BB019AD8D96}" srcOrd="1" destOrd="0" presId="urn:microsoft.com/office/officeart/2018/2/layout/IconVerticalSolidList"/>
    <dgm:cxn modelId="{01D0B7A6-0BAA-0E45-A07E-0C5CA284C338}" type="presParOf" srcId="{F91B9E69-6D2B-4D76-B9AC-78DE054B59FC}" destId="{7169C197-291E-4790-828E-670CBFFCDA92}" srcOrd="2" destOrd="0" presId="urn:microsoft.com/office/officeart/2018/2/layout/IconVerticalSolidList"/>
    <dgm:cxn modelId="{51F9154E-1C87-7D4C-B6D4-5281650C2D75}" type="presParOf" srcId="{F91B9E69-6D2B-4D76-B9AC-78DE054B59FC}" destId="{8884AB12-9A3B-4432-B7A9-559D2F2AE37A}" srcOrd="3" destOrd="0" presId="urn:microsoft.com/office/officeart/2018/2/layout/IconVerticalSolidList"/>
    <dgm:cxn modelId="{EB5B6BB2-6084-8547-A286-CC7CC815D666}" type="presParOf" srcId="{5C9A7303-68C1-4ECD-9A35-0DF82FB3C900}" destId="{F1DA3685-F416-41D7-89EF-9DE1C0AE1A21}" srcOrd="3" destOrd="0" presId="urn:microsoft.com/office/officeart/2018/2/layout/IconVerticalSolidList"/>
    <dgm:cxn modelId="{5446E87E-88AF-4E4B-B2C6-C0504AC783F4}" type="presParOf" srcId="{5C9A7303-68C1-4ECD-9A35-0DF82FB3C900}" destId="{B9A42084-BED4-4B59-A414-3DB571720D01}" srcOrd="4" destOrd="0" presId="urn:microsoft.com/office/officeart/2018/2/layout/IconVerticalSolidList"/>
    <dgm:cxn modelId="{5BAED1A6-24DB-2D42-8C26-9119729C8791}" type="presParOf" srcId="{B9A42084-BED4-4B59-A414-3DB571720D01}" destId="{24223961-4EF0-45B0-9B00-C03B6E00986D}" srcOrd="0" destOrd="0" presId="urn:microsoft.com/office/officeart/2018/2/layout/IconVerticalSolidList"/>
    <dgm:cxn modelId="{86E6D3E8-AE85-6C4A-97ED-B4C36F1100E1}" type="presParOf" srcId="{B9A42084-BED4-4B59-A414-3DB571720D01}" destId="{627ACBBB-701F-406B-B653-460E4CEBE5F2}" srcOrd="1" destOrd="0" presId="urn:microsoft.com/office/officeart/2018/2/layout/IconVerticalSolidList"/>
    <dgm:cxn modelId="{5A3E3B9E-AA1F-4640-8ACA-39350D874247}" type="presParOf" srcId="{B9A42084-BED4-4B59-A414-3DB571720D01}" destId="{404BEE91-2C56-46DC-B3F9-20B4C19DAD8D}" srcOrd="2" destOrd="0" presId="urn:microsoft.com/office/officeart/2018/2/layout/IconVerticalSolidList"/>
    <dgm:cxn modelId="{C231CAD9-1CD0-F54C-B2AB-8929CBB76665}" type="presParOf" srcId="{B9A42084-BED4-4B59-A414-3DB571720D01}" destId="{35EC7C26-55DA-4129-A07A-F745FDFFF692}" srcOrd="3" destOrd="0" presId="urn:microsoft.com/office/officeart/2018/2/layout/IconVerticalSolidList"/>
    <dgm:cxn modelId="{5D8BE7F5-C341-744D-8002-ABE1B0659C4F}" type="presParOf" srcId="{5C9A7303-68C1-4ECD-9A35-0DF82FB3C900}" destId="{101C1822-12C4-4C8F-858E-1B6B3C177953}" srcOrd="5" destOrd="0" presId="urn:microsoft.com/office/officeart/2018/2/layout/IconVerticalSolidList"/>
    <dgm:cxn modelId="{EE31EDBF-8DA7-DF46-AF8A-11853F58CD29}" type="presParOf" srcId="{5C9A7303-68C1-4ECD-9A35-0DF82FB3C900}" destId="{52B60889-6B2D-44BF-92C9-8386024B7A25}" srcOrd="6" destOrd="0" presId="urn:microsoft.com/office/officeart/2018/2/layout/IconVerticalSolidList"/>
    <dgm:cxn modelId="{79D1809B-C0B0-A14D-B156-4F1BAE3323A4}" type="presParOf" srcId="{52B60889-6B2D-44BF-92C9-8386024B7A25}" destId="{6328907A-1650-4FA0-98E2-5BBA0B776441}" srcOrd="0" destOrd="0" presId="urn:microsoft.com/office/officeart/2018/2/layout/IconVerticalSolidList"/>
    <dgm:cxn modelId="{F245EA5C-7A30-B144-82E5-2A7C77A54344}" type="presParOf" srcId="{52B60889-6B2D-44BF-92C9-8386024B7A25}" destId="{CEE144A1-A725-4E6C-B0AA-CDE136CC7199}" srcOrd="1" destOrd="0" presId="urn:microsoft.com/office/officeart/2018/2/layout/IconVerticalSolidList"/>
    <dgm:cxn modelId="{5709659B-FE1F-C144-9345-7D820AA62CF4}" type="presParOf" srcId="{52B60889-6B2D-44BF-92C9-8386024B7A25}" destId="{61524446-20A1-4E6B-B3A4-BD313A9C1340}" srcOrd="2" destOrd="0" presId="urn:microsoft.com/office/officeart/2018/2/layout/IconVerticalSolidList"/>
    <dgm:cxn modelId="{9374A820-F16A-0B4B-8F05-08EE7B43DA24}" type="presParOf" srcId="{52B60889-6B2D-44BF-92C9-8386024B7A25}" destId="{A14E09F6-263C-4029-871E-DACD00F475D2}" srcOrd="3" destOrd="0" presId="urn:microsoft.com/office/officeart/2018/2/layout/IconVerticalSolidList"/>
    <dgm:cxn modelId="{FA1A8BC2-DF67-4542-814C-825EB2AB27F3}" type="presParOf" srcId="{5C9A7303-68C1-4ECD-9A35-0DF82FB3C900}" destId="{32DF92D7-2EA0-4524-9CC7-41AA768C17DC}" srcOrd="7" destOrd="0" presId="urn:microsoft.com/office/officeart/2018/2/layout/IconVerticalSolidList"/>
    <dgm:cxn modelId="{ACE44749-AF59-004A-A6F8-DA553397CA52}" type="presParOf" srcId="{5C9A7303-68C1-4ECD-9A35-0DF82FB3C900}" destId="{42AC309F-4C44-4FA8-B333-67456721BF9E}" srcOrd="8" destOrd="0" presId="urn:microsoft.com/office/officeart/2018/2/layout/IconVerticalSolidList"/>
    <dgm:cxn modelId="{451E4884-59E7-A64D-BA96-783B245B16D6}" type="presParOf" srcId="{42AC309F-4C44-4FA8-B333-67456721BF9E}" destId="{E5F3787D-3184-4317-9313-EB8F9C690387}" srcOrd="0" destOrd="0" presId="urn:microsoft.com/office/officeart/2018/2/layout/IconVerticalSolidList"/>
    <dgm:cxn modelId="{A53B97CA-A939-5440-ACD6-FE6C50AA4AB3}" type="presParOf" srcId="{42AC309F-4C44-4FA8-B333-67456721BF9E}" destId="{01C3B501-6C94-42E9-980E-AF1751FB12E5}" srcOrd="1" destOrd="0" presId="urn:microsoft.com/office/officeart/2018/2/layout/IconVerticalSolidList"/>
    <dgm:cxn modelId="{1F1B2032-F8DD-D849-902D-16D9439C0773}" type="presParOf" srcId="{42AC309F-4C44-4FA8-B333-67456721BF9E}" destId="{A34B45EA-F24A-44C7-9CEF-6A64475F6DD7}" srcOrd="2" destOrd="0" presId="urn:microsoft.com/office/officeart/2018/2/layout/IconVerticalSolidList"/>
    <dgm:cxn modelId="{D00C9DA3-E560-A745-8B3F-86054506F7AC}" type="presParOf" srcId="{42AC309F-4C44-4FA8-B333-67456721BF9E}" destId="{B6CE788D-3CDE-4611-AB90-E4D631B7298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6BBF11-6FA6-7A42-9B3D-73C252ED21A8}">
      <dsp:nvSpPr>
        <dsp:cNvPr id="0" name=""/>
        <dsp:cNvSpPr/>
      </dsp:nvSpPr>
      <dsp:spPr>
        <a:xfrm>
          <a:off x="0" y="1514"/>
          <a:ext cx="10261599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CBB0BF-1D02-5942-ADC9-866C1BE0E897}">
      <dsp:nvSpPr>
        <dsp:cNvPr id="0" name=""/>
        <dsp:cNvSpPr/>
      </dsp:nvSpPr>
      <dsp:spPr>
        <a:xfrm>
          <a:off x="0" y="1514"/>
          <a:ext cx="10261599" cy="10329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900" kern="1200" dirty="0"/>
            <a:t>Lucas Marques de Araujo</a:t>
          </a:r>
          <a:endParaRPr lang="en-US" sz="4900" kern="1200" dirty="0"/>
        </a:p>
      </dsp:txBody>
      <dsp:txXfrm>
        <a:off x="0" y="1514"/>
        <a:ext cx="10261599" cy="1032981"/>
      </dsp:txXfrm>
    </dsp:sp>
    <dsp:sp modelId="{F193954F-EF41-7F43-9BB7-3A5712D9DBD2}">
      <dsp:nvSpPr>
        <dsp:cNvPr id="0" name=""/>
        <dsp:cNvSpPr/>
      </dsp:nvSpPr>
      <dsp:spPr>
        <a:xfrm>
          <a:off x="0" y="1034496"/>
          <a:ext cx="10261599" cy="0"/>
        </a:xfrm>
        <a:prstGeom prst="line">
          <a:avLst/>
        </a:prstGeom>
        <a:solidFill>
          <a:schemeClr val="accent5">
            <a:hueOff val="-119936"/>
            <a:satOff val="-4449"/>
            <a:lumOff val="7059"/>
            <a:alphaOff val="0"/>
          </a:schemeClr>
        </a:solidFill>
        <a:ln w="12700" cap="flat" cmpd="sng" algn="ctr">
          <a:solidFill>
            <a:schemeClr val="accent5">
              <a:hueOff val="-119936"/>
              <a:satOff val="-4449"/>
              <a:lumOff val="70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AD9372-87C4-2D40-BDD4-3C1805DDAD8F}">
      <dsp:nvSpPr>
        <dsp:cNvPr id="0" name=""/>
        <dsp:cNvSpPr/>
      </dsp:nvSpPr>
      <dsp:spPr>
        <a:xfrm>
          <a:off x="0" y="1034496"/>
          <a:ext cx="10261599" cy="10329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900" kern="1200" dirty="0"/>
            <a:t>Luca Ezellner Miraglia</a:t>
          </a:r>
          <a:endParaRPr lang="en-US" sz="4900" kern="1200" dirty="0"/>
        </a:p>
      </dsp:txBody>
      <dsp:txXfrm>
        <a:off x="0" y="1034496"/>
        <a:ext cx="10261599" cy="1032981"/>
      </dsp:txXfrm>
    </dsp:sp>
    <dsp:sp modelId="{6F391854-1778-CB44-A430-DACFF12CA29F}">
      <dsp:nvSpPr>
        <dsp:cNvPr id="0" name=""/>
        <dsp:cNvSpPr/>
      </dsp:nvSpPr>
      <dsp:spPr>
        <a:xfrm>
          <a:off x="0" y="2067478"/>
          <a:ext cx="10261599" cy="0"/>
        </a:xfrm>
        <a:prstGeom prst="line">
          <a:avLst/>
        </a:prstGeom>
        <a:solidFill>
          <a:schemeClr val="accent5">
            <a:hueOff val="-239873"/>
            <a:satOff val="-8897"/>
            <a:lumOff val="14117"/>
            <a:alphaOff val="0"/>
          </a:schemeClr>
        </a:solidFill>
        <a:ln w="12700" cap="flat" cmpd="sng" algn="ctr">
          <a:solidFill>
            <a:schemeClr val="accent5">
              <a:hueOff val="-239873"/>
              <a:satOff val="-8897"/>
              <a:lumOff val="141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8AFB3E-7E9E-B44D-BD0F-90EAB8592BF5}">
      <dsp:nvSpPr>
        <dsp:cNvPr id="0" name=""/>
        <dsp:cNvSpPr/>
      </dsp:nvSpPr>
      <dsp:spPr>
        <a:xfrm>
          <a:off x="0" y="2067478"/>
          <a:ext cx="10261599" cy="10329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900" kern="1200" dirty="0"/>
            <a:t>Arthur Segura Novello</a:t>
          </a:r>
          <a:endParaRPr lang="en-US" sz="4900" kern="1200" dirty="0"/>
        </a:p>
      </dsp:txBody>
      <dsp:txXfrm>
        <a:off x="0" y="2067478"/>
        <a:ext cx="10261599" cy="10329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BB3707-C31D-480F-9409-7066FB9BF88F}">
      <dsp:nvSpPr>
        <dsp:cNvPr id="0" name=""/>
        <dsp:cNvSpPr/>
      </dsp:nvSpPr>
      <dsp:spPr>
        <a:xfrm>
          <a:off x="0" y="3881"/>
          <a:ext cx="5651500" cy="8268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CDCC4E-2C04-4880-99AA-DE52AEAEF809}">
      <dsp:nvSpPr>
        <dsp:cNvPr id="0" name=""/>
        <dsp:cNvSpPr/>
      </dsp:nvSpPr>
      <dsp:spPr>
        <a:xfrm>
          <a:off x="250122" y="189923"/>
          <a:ext cx="454768" cy="454768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D3C37B-32E7-4F3F-8300-9D803F73A34E}">
      <dsp:nvSpPr>
        <dsp:cNvPr id="0" name=""/>
        <dsp:cNvSpPr/>
      </dsp:nvSpPr>
      <dsp:spPr>
        <a:xfrm>
          <a:off x="955013" y="3881"/>
          <a:ext cx="4696486" cy="826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08" tIns="87508" rIns="87508" bIns="8750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 dirty="0" err="1"/>
            <a:t>SP-Trans</a:t>
          </a:r>
          <a:endParaRPr lang="en-US" sz="1900" kern="1200" dirty="0"/>
        </a:p>
      </dsp:txBody>
      <dsp:txXfrm>
        <a:off x="955013" y="3881"/>
        <a:ext cx="4696486" cy="826851"/>
      </dsp:txXfrm>
    </dsp:sp>
    <dsp:sp modelId="{245F00B7-B6BF-40A5-92E5-2D8630ACB596}">
      <dsp:nvSpPr>
        <dsp:cNvPr id="0" name=""/>
        <dsp:cNvSpPr/>
      </dsp:nvSpPr>
      <dsp:spPr>
        <a:xfrm>
          <a:off x="0" y="1037446"/>
          <a:ext cx="5651500" cy="8268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88AF2C-0C19-40D3-972F-7BB019AD8D96}">
      <dsp:nvSpPr>
        <dsp:cNvPr id="0" name=""/>
        <dsp:cNvSpPr/>
      </dsp:nvSpPr>
      <dsp:spPr>
        <a:xfrm>
          <a:off x="250122" y="1223488"/>
          <a:ext cx="454768" cy="4547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84AB12-9A3B-4432-B7A9-559D2F2AE37A}">
      <dsp:nvSpPr>
        <dsp:cNvPr id="0" name=""/>
        <dsp:cNvSpPr/>
      </dsp:nvSpPr>
      <dsp:spPr>
        <a:xfrm>
          <a:off x="955013" y="1037446"/>
          <a:ext cx="4696486" cy="826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08" tIns="87508" rIns="87508" bIns="8750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/>
            <a:t>Climatempo</a:t>
          </a:r>
          <a:endParaRPr lang="en-US" sz="1900" kern="1200"/>
        </a:p>
      </dsp:txBody>
      <dsp:txXfrm>
        <a:off x="955013" y="1037446"/>
        <a:ext cx="4696486" cy="826851"/>
      </dsp:txXfrm>
    </dsp:sp>
    <dsp:sp modelId="{24223961-4EF0-45B0-9B00-C03B6E00986D}">
      <dsp:nvSpPr>
        <dsp:cNvPr id="0" name=""/>
        <dsp:cNvSpPr/>
      </dsp:nvSpPr>
      <dsp:spPr>
        <a:xfrm>
          <a:off x="0" y="2071011"/>
          <a:ext cx="5651500" cy="8268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7ACBBB-701F-406B-B653-460E4CEBE5F2}">
      <dsp:nvSpPr>
        <dsp:cNvPr id="0" name=""/>
        <dsp:cNvSpPr/>
      </dsp:nvSpPr>
      <dsp:spPr>
        <a:xfrm>
          <a:off x="250122" y="2257053"/>
          <a:ext cx="454768" cy="4547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EC7C26-55DA-4129-A07A-F745FDFFF692}">
      <dsp:nvSpPr>
        <dsp:cNvPr id="0" name=""/>
        <dsp:cNvSpPr/>
      </dsp:nvSpPr>
      <dsp:spPr>
        <a:xfrm>
          <a:off x="955013" y="2071011"/>
          <a:ext cx="4696486" cy="826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08" tIns="87508" rIns="87508" bIns="8750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Google directions</a:t>
          </a:r>
        </a:p>
      </dsp:txBody>
      <dsp:txXfrm>
        <a:off x="955013" y="2071011"/>
        <a:ext cx="4696486" cy="826851"/>
      </dsp:txXfrm>
    </dsp:sp>
    <dsp:sp modelId="{6328907A-1650-4FA0-98E2-5BBA0B776441}">
      <dsp:nvSpPr>
        <dsp:cNvPr id="0" name=""/>
        <dsp:cNvSpPr/>
      </dsp:nvSpPr>
      <dsp:spPr>
        <a:xfrm>
          <a:off x="0" y="3104576"/>
          <a:ext cx="5651500" cy="8268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E144A1-A725-4E6C-B0AA-CDE136CC7199}">
      <dsp:nvSpPr>
        <dsp:cNvPr id="0" name=""/>
        <dsp:cNvSpPr/>
      </dsp:nvSpPr>
      <dsp:spPr>
        <a:xfrm>
          <a:off x="250122" y="3290618"/>
          <a:ext cx="454768" cy="4547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4E09F6-263C-4029-871E-DACD00F475D2}">
      <dsp:nvSpPr>
        <dsp:cNvPr id="0" name=""/>
        <dsp:cNvSpPr/>
      </dsp:nvSpPr>
      <dsp:spPr>
        <a:xfrm>
          <a:off x="955013" y="3104576"/>
          <a:ext cx="4696486" cy="826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08" tIns="87508" rIns="87508" bIns="8750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 dirty="0"/>
            <a:t>Eventos</a:t>
          </a:r>
          <a:endParaRPr lang="en-US" sz="1900" kern="1200" dirty="0"/>
        </a:p>
      </dsp:txBody>
      <dsp:txXfrm>
        <a:off x="955013" y="3104576"/>
        <a:ext cx="4696486" cy="826851"/>
      </dsp:txXfrm>
    </dsp:sp>
    <dsp:sp modelId="{E5F3787D-3184-4317-9313-EB8F9C690387}">
      <dsp:nvSpPr>
        <dsp:cNvPr id="0" name=""/>
        <dsp:cNvSpPr/>
      </dsp:nvSpPr>
      <dsp:spPr>
        <a:xfrm>
          <a:off x="0" y="4138141"/>
          <a:ext cx="5651500" cy="8268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C3B501-6C94-42E9-980E-AF1751FB12E5}">
      <dsp:nvSpPr>
        <dsp:cNvPr id="0" name=""/>
        <dsp:cNvSpPr/>
      </dsp:nvSpPr>
      <dsp:spPr>
        <a:xfrm>
          <a:off x="250122" y="4324182"/>
          <a:ext cx="454768" cy="45476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CE788D-3CDE-4611-AB90-E4D631B72988}">
      <dsp:nvSpPr>
        <dsp:cNvPr id="0" name=""/>
        <dsp:cNvSpPr/>
      </dsp:nvSpPr>
      <dsp:spPr>
        <a:xfrm>
          <a:off x="955013" y="4138141"/>
          <a:ext cx="4696486" cy="826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08" tIns="87508" rIns="87508" bIns="8750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kern="1200"/>
            <a:t>Direto dos trens</a:t>
          </a:r>
          <a:endParaRPr lang="en-US" sz="1900" kern="1200"/>
        </a:p>
      </dsp:txBody>
      <dsp:txXfrm>
        <a:off x="955013" y="4138141"/>
        <a:ext cx="4696486" cy="8268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tiff>
</file>

<file path=ppt/media/image10.png>
</file>

<file path=ppt/media/image11.sv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png>
</file>

<file path=ppt/media/image23.tiff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4107CA-16BD-E140-8A20-9D2E91909533}" type="datetimeFigureOut">
              <a:rPr lang="pt-BR" smtClean="0"/>
              <a:t>28/11/2020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1223B-2860-BA42-A008-D09BA0231A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3323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Introdução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5449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Introdução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0922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Introdução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6951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Introdução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9785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Metodologia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5265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Metodologia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5443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Metodologia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1223B-2860-BA42-A008-D09BA0231AA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0853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589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700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891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984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470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11/28/20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286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927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589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304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11/28/20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845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61BEF0D-F0BB-DE4B-95CE-6DB70DBA9567}" type="datetimeFigureOut">
              <a:rPr lang="en-US" smtClean="0"/>
              <a:pPr/>
              <a:t>11/28/20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179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88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9" r:id="rId1"/>
    <p:sldLayoutId id="2147484180" r:id="rId2"/>
    <p:sldLayoutId id="2147484181" r:id="rId3"/>
    <p:sldLayoutId id="2147484182" r:id="rId4"/>
    <p:sldLayoutId id="2147484183" r:id="rId5"/>
    <p:sldLayoutId id="2147484184" r:id="rId6"/>
    <p:sldLayoutId id="2147484185" r:id="rId7"/>
    <p:sldLayoutId id="2147484186" r:id="rId8"/>
    <p:sldLayoutId id="2147484187" r:id="rId9"/>
    <p:sldLayoutId id="2147484188" r:id="rId10"/>
    <p:sldLayoutId id="214748418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hyperlink" Target="http://3.22.61.220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13" Type="http://schemas.openxmlformats.org/officeDocument/2006/relationships/image" Target="../media/image22.png"/><Relationship Id="rId3" Type="http://schemas.openxmlformats.org/officeDocument/2006/relationships/image" Target="../media/image12.tiff"/><Relationship Id="rId7" Type="http://schemas.openxmlformats.org/officeDocument/2006/relationships/image" Target="../media/image16.tiff"/><Relationship Id="rId12" Type="http://schemas.openxmlformats.org/officeDocument/2006/relationships/image" Target="../media/image2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11" Type="http://schemas.openxmlformats.org/officeDocument/2006/relationships/image" Target="../media/image20.tiff"/><Relationship Id="rId5" Type="http://schemas.openxmlformats.org/officeDocument/2006/relationships/image" Target="../media/image14.tiff"/><Relationship Id="rId15" Type="http://schemas.openxmlformats.org/officeDocument/2006/relationships/image" Target="../media/image23.tiff"/><Relationship Id="rId10" Type="http://schemas.openxmlformats.org/officeDocument/2006/relationships/image" Target="../media/image19.tiff"/><Relationship Id="rId4" Type="http://schemas.openxmlformats.org/officeDocument/2006/relationships/image" Target="../media/image13.tiff"/><Relationship Id="rId9" Type="http://schemas.openxmlformats.org/officeDocument/2006/relationships/image" Target="../media/image18.tiff"/><Relationship Id="rId1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shade val="100000"/>
                <a:satMod val="185000"/>
                <a:lumMod val="120000"/>
              </a:schemeClr>
            </a:gs>
            <a:gs pos="100000">
              <a:schemeClr val="bg1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61C9F4F8-1CA1-4169-A513-5E15F4D91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9633AC-690B-4B4F-94A8-7B4CA754CE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tx1"/>
          </a:solidFill>
          <a:ln w="190500" cmpd="thinThick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pt-BR">
                <a:solidFill>
                  <a:schemeClr val="bg1"/>
                </a:solidFill>
              </a:rPr>
              <a:t>Inteligência para transporte público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08E7B98-F5A4-B342-ACF4-CC8569479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pt-BR"/>
              <a:t>TRABALHO DE CONCLUSÃO DE CURSO (TCC)</a:t>
            </a:r>
          </a:p>
        </p:txBody>
      </p:sp>
    </p:spTree>
    <p:extLst>
      <p:ext uri="{BB962C8B-B14F-4D97-AF65-F5344CB8AC3E}">
        <p14:creationId xmlns:p14="http://schemas.microsoft.com/office/powerpoint/2010/main" val="1257035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 dirty="0"/>
              <a:t>CELERY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5B175A-E4E1-4B4F-A91B-8994AA688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3631692" cy="3101983"/>
          </a:xfrm>
        </p:spPr>
        <p:txBody>
          <a:bodyPr>
            <a:normAutofit/>
          </a:bodyPr>
          <a:lstStyle/>
          <a:p>
            <a:r>
              <a:rPr lang="pt-BR" dirty="0"/>
              <a:t>Dados das APIS em tempo real são salvos de tempos em tempos para ter histórico</a:t>
            </a:r>
          </a:p>
          <a:p>
            <a:r>
              <a:rPr lang="pt-BR" dirty="0" err="1"/>
              <a:t>Tasks</a:t>
            </a:r>
            <a:r>
              <a:rPr lang="pt-BR" dirty="0"/>
              <a:t> periódicas e assíncronas que rodam funções</a:t>
            </a:r>
          </a:p>
          <a:p>
            <a:r>
              <a:rPr lang="pt-BR" dirty="0"/>
              <a:t>Integração com SQS (</a:t>
            </a:r>
            <a:r>
              <a:rPr lang="pt-BR" dirty="0" err="1"/>
              <a:t>Simple</a:t>
            </a:r>
            <a:r>
              <a:rPr lang="pt-BR" dirty="0"/>
              <a:t> </a:t>
            </a:r>
            <a:r>
              <a:rPr lang="pt-BR" dirty="0" err="1"/>
              <a:t>Queue</a:t>
            </a:r>
            <a:r>
              <a:rPr lang="pt-BR" dirty="0"/>
              <a:t> Service) da AWS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A81D36-E15E-4BF8-936C-883B11DE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8316" y="2743200"/>
            <a:ext cx="3622548" cy="2996827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793C47-93A8-40BA-A9B7-BBA12F483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3670" y="2906589"/>
            <a:ext cx="3291840" cy="2670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64E0ED6-AF73-9546-8C15-0387C5FCE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262" y="3463916"/>
            <a:ext cx="2962656" cy="155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925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 dirty="0"/>
              <a:t>AWS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5B175A-E4E1-4B4F-A91B-8994AA688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3631692" cy="3101983"/>
          </a:xfrm>
        </p:spPr>
        <p:txBody>
          <a:bodyPr>
            <a:normAutofit/>
          </a:bodyPr>
          <a:lstStyle/>
          <a:p>
            <a:r>
              <a:rPr lang="pt-BR" dirty="0"/>
              <a:t>Plataforma simples e de fácil acesso</a:t>
            </a:r>
          </a:p>
          <a:p>
            <a:r>
              <a:rPr lang="pt-BR" dirty="0"/>
              <a:t>Diversos serviços</a:t>
            </a:r>
          </a:p>
          <a:p>
            <a:r>
              <a:rPr lang="pt-BR" dirty="0"/>
              <a:t>Escalabilidade</a:t>
            </a:r>
          </a:p>
          <a:p>
            <a:r>
              <a:rPr lang="pt-BR" dirty="0"/>
              <a:t>Monitoramento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A81D36-E15E-4BF8-936C-883B11DE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8316" y="2743200"/>
            <a:ext cx="3622548" cy="2996827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793C47-93A8-40BA-A9B7-BBA12F483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3670" y="2906589"/>
            <a:ext cx="3291840" cy="2670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A4A2B15-B426-0343-ADFA-3EAF36D15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262" y="3356520"/>
            <a:ext cx="2962656" cy="177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125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 dirty="0"/>
              <a:t>DADOS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5B175A-E4E1-4B4F-A91B-8994AA688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3631692" cy="3101983"/>
          </a:xfrm>
        </p:spPr>
        <p:txBody>
          <a:bodyPr>
            <a:normAutofit/>
          </a:bodyPr>
          <a:lstStyle/>
          <a:p>
            <a:r>
              <a:rPr lang="pt-BR" dirty="0" err="1"/>
              <a:t>PostgreSQL</a:t>
            </a:r>
            <a:endParaRPr lang="pt-BR" dirty="0"/>
          </a:p>
          <a:p>
            <a:r>
              <a:rPr lang="pt-BR" dirty="0"/>
              <a:t>Aquisição de dados</a:t>
            </a:r>
          </a:p>
          <a:p>
            <a:r>
              <a:rPr lang="pt-BR" dirty="0"/>
              <a:t>Análise de dados de um curto período (1 mês)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A81D36-E15E-4BF8-936C-883B11DE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8316" y="2743200"/>
            <a:ext cx="3622548" cy="2996827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793C47-93A8-40BA-A9B7-BBA12F483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3670" y="2906589"/>
            <a:ext cx="3291840" cy="2670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36E4087-E854-984B-9322-A9E6489BC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9" b="89460" l="4524" r="91190">
                        <a14:foregroundMark x1="8095" y1="23650" x2="17381" y2="39846"/>
                        <a14:foregroundMark x1="6071" y1="16967" x2="4524" y2="19794"/>
                        <a14:foregroundMark x1="40952" y1="41131" x2="41071" y2="42159"/>
                        <a14:foregroundMark x1="50357" y1="44473" x2="51071" y2="44730"/>
                        <a14:foregroundMark x1="54191" y1="46530" x2="54286" y2="47558"/>
                        <a14:foregroundMark x1="53929" y1="43702" x2="54015" y2="44629"/>
                        <a14:foregroundMark x1="57262" y1="45501" x2="56905" y2="46787"/>
                        <a14:foregroundMark x1="73095" y1="37275" x2="72976" y2="40617"/>
                        <a14:foregroundMark x1="67857" y1="44730" x2="67262" y2="45501"/>
                        <a14:foregroundMark x1="63095" y1="46272" x2="63095" y2="47558"/>
                        <a14:foregroundMark x1="72262" y1="52956" x2="73095" y2="55527"/>
                        <a14:foregroundMark x1="46667" y1="47815" x2="46905" y2="50129"/>
                        <a14:foregroundMark x1="79286" y1="50900" x2="79286" y2="52956"/>
                        <a14:foregroundMark x1="81190" y1="39846" x2="80714" y2="42416"/>
                        <a14:foregroundMark x1="91190" y1="40617" x2="91071" y2="44730"/>
                        <a14:backgroundMark x1="38333" y1="42931" x2="39048" y2="44473"/>
                        <a14:backgroundMark x1="44883" y1="51084" x2="45119" y2="52442"/>
                        <a14:backgroundMark x1="53690" y1="46530" x2="53690" y2="46530"/>
                        <a14:backgroundMark x1="53452" y1="46787" x2="53929" y2="47044"/>
                        <a14:backgroundMark x1="53333" y1="47301" x2="53810" y2="47044"/>
                        <a14:backgroundMark x1="79643" y1="50129" x2="79745" y2="50900"/>
                        <a14:backgroundMark x1="76429" y1="40874" x2="77381" y2="43188"/>
                        <a14:backgroundMark x1="89762" y1="53985" x2="89762" y2="557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68262" y="3556499"/>
            <a:ext cx="2962656" cy="137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404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 dirty="0"/>
              <a:t>PRÓXIMOS PASSOS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5B175A-E4E1-4B4F-A91B-8994AA688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3631692" cy="3101983"/>
          </a:xfrm>
        </p:spPr>
        <p:txBody>
          <a:bodyPr>
            <a:normAutofit/>
          </a:bodyPr>
          <a:lstStyle/>
          <a:p>
            <a:r>
              <a:rPr lang="pt-BR" dirty="0"/>
              <a:t>Análise de dados</a:t>
            </a:r>
          </a:p>
          <a:p>
            <a:r>
              <a:rPr lang="pt-BR" dirty="0"/>
              <a:t>Treinamento</a:t>
            </a:r>
          </a:p>
          <a:p>
            <a:r>
              <a:rPr lang="pt-BR" dirty="0"/>
              <a:t>Inteligência Artificial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B97D221-A138-3142-AC1E-A87313D9CE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8804" y1="35125" x2="38804" y2="35125"/>
                        <a14:foregroundMark x1="46413" y1="30518" x2="46413" y2="30518"/>
                        <a14:foregroundMark x1="54022" y1="35893" x2="54022" y2="35893"/>
                        <a14:foregroundMark x1="55000" y1="50672" x2="55000" y2="50672"/>
                        <a14:foregroundMark x1="41522" y1="53743" x2="41522" y2="53743"/>
                        <a14:foregroundMark x1="52935" y1="69482" x2="52935" y2="69482"/>
                      </a14:backgroundRemoval>
                    </a14:imgEffect>
                  </a14:imgLayer>
                </a14:imgProps>
              </a:ext>
            </a:extLst>
          </a:blip>
          <a:srcRect l="27644" t="17093" r="32456" b="10018"/>
          <a:stretch/>
        </p:blipFill>
        <p:spPr>
          <a:xfrm flipH="1">
            <a:off x="7301553" y="2638044"/>
            <a:ext cx="2477069" cy="2562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714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3F47E20B-1205-4238-A82B-90EF577F3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13567AC-EB9A-47A9-B6EC-B5BDB73B1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65" y="1594495"/>
            <a:ext cx="3276367" cy="3263119"/>
          </a:xfrm>
          <a:noFill/>
          <a:ln>
            <a:solidFill>
              <a:schemeClr val="bg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3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DASHBOARD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BEE721-51E4-CC4A-9664-4E140FCC9B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2" b="3767"/>
          <a:stretch/>
        </p:blipFill>
        <p:spPr bwMode="auto">
          <a:xfrm>
            <a:off x="5458628" y="64236"/>
            <a:ext cx="2964520" cy="22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 descr="Uma imagem contendo Aplicativo&#10;&#10;Descrição gerada automaticamente">
            <a:extLst>
              <a:ext uri="{FF2B5EF4-FFF2-40B4-BE49-F238E27FC236}">
                <a16:creationId xmlns:a16="http://schemas.microsoft.com/office/drawing/2014/main" id="{54167B14-F299-214C-AC6F-AF780FD95B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1482" r="-2" b="1181"/>
          <a:stretch/>
        </p:blipFill>
        <p:spPr>
          <a:xfrm>
            <a:off x="9133538" y="18709"/>
            <a:ext cx="2250637" cy="2277856"/>
          </a:xfrm>
          <a:prstGeom prst="rect">
            <a:avLst/>
          </a:prstGeom>
        </p:spPr>
      </p:pic>
      <p:pic>
        <p:nvPicPr>
          <p:cNvPr id="7" name="Imagem 6" descr="Gráfico, Gráfico de barras&#10;&#10;Descrição gerada automaticamente">
            <a:extLst>
              <a:ext uri="{FF2B5EF4-FFF2-40B4-BE49-F238E27FC236}">
                <a16:creationId xmlns:a16="http://schemas.microsoft.com/office/drawing/2014/main" id="{51554E47-F3D5-5B4B-97B7-D59549F1ED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" t="-1" r="755" b="-1"/>
          <a:stretch/>
        </p:blipFill>
        <p:spPr>
          <a:xfrm>
            <a:off x="4856252" y="2189771"/>
            <a:ext cx="7152201" cy="2072569"/>
          </a:xfrm>
          <a:prstGeom prst="rect">
            <a:avLst/>
          </a:prstGeom>
        </p:spPr>
      </p:pic>
      <p:pic>
        <p:nvPicPr>
          <p:cNvPr id="9" name="Imagem 8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E92B45E2-3513-E343-A4A0-4F9C1954FE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18" r="716" b="-2"/>
          <a:stretch/>
        </p:blipFill>
        <p:spPr>
          <a:xfrm>
            <a:off x="5652737" y="4298253"/>
            <a:ext cx="5405792" cy="249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769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B1D591-69B0-E041-B6A5-9DCE2238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/>
              <a:t>Integrantes do grupo</a:t>
            </a:r>
          </a:p>
        </p:txBody>
      </p:sp>
      <p:graphicFrame>
        <p:nvGraphicFramePr>
          <p:cNvPr id="16" name="Espaço Reservado para Conteúdo 2">
            <a:extLst>
              <a:ext uri="{FF2B5EF4-FFF2-40B4-BE49-F238E27FC236}">
                <a16:creationId xmlns:a16="http://schemas.microsoft.com/office/drawing/2014/main" id="{E2CE1BF3-F656-4C40-B651-746E02343D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3901214"/>
              </p:ext>
            </p:extLst>
          </p:nvPr>
        </p:nvGraphicFramePr>
        <p:xfrm>
          <a:off x="965201" y="2638425"/>
          <a:ext cx="10261600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94828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D0613B-716D-7042-BDA6-598543CFD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3576D83-A59D-924F-97E1-EC7B84E48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Recapitular</a:t>
            </a:r>
            <a:r>
              <a:rPr lang="pt-BR" dirty="0"/>
              <a:t> o trabalho </a:t>
            </a:r>
          </a:p>
          <a:p>
            <a:r>
              <a:rPr lang="pt-BR" b="1" dirty="0"/>
              <a:t>Mostrar</a:t>
            </a:r>
            <a:r>
              <a:rPr lang="pt-BR" dirty="0"/>
              <a:t> mudanças ocorridas</a:t>
            </a:r>
          </a:p>
          <a:p>
            <a:r>
              <a:rPr lang="pt-BR" b="1" dirty="0"/>
              <a:t>Apresentar </a:t>
            </a:r>
            <a:r>
              <a:rPr lang="pt-BR" dirty="0"/>
              <a:t>onde estamos</a:t>
            </a:r>
          </a:p>
          <a:p>
            <a:r>
              <a:rPr lang="pt-BR" b="1" dirty="0"/>
              <a:t>Explicar</a:t>
            </a:r>
            <a:r>
              <a:rPr lang="pt-BR" dirty="0"/>
              <a:t> algumas ferramentas utilizadas</a:t>
            </a:r>
          </a:p>
          <a:p>
            <a:r>
              <a:rPr lang="pt-BR" b="1" dirty="0"/>
              <a:t>Apresentar</a:t>
            </a:r>
            <a:r>
              <a:rPr lang="pt-BR" dirty="0"/>
              <a:t> próximos passos</a:t>
            </a:r>
          </a:p>
          <a:p>
            <a:r>
              <a:rPr lang="pt-BR" b="1" dirty="0"/>
              <a:t>Mostrar</a:t>
            </a:r>
            <a:r>
              <a:rPr lang="pt-BR" dirty="0"/>
              <a:t> o dashboard</a:t>
            </a:r>
            <a:endParaRPr lang="pt-BR" b="1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8182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8E51DA9-7C63-6A4B-A15A-704C0E492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br>
              <a:rPr lang="pt-BR" sz="2300" dirty="0">
                <a:solidFill>
                  <a:srgbClr val="FFFFFF"/>
                </a:solidFill>
              </a:rPr>
            </a:br>
            <a:r>
              <a:rPr lang="pt-BR" sz="2300" dirty="0">
                <a:solidFill>
                  <a:srgbClr val="FFFFFF"/>
                </a:solidFill>
              </a:rPr>
              <a:t> Transporte Público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5368BF-14C5-D74B-89AB-1C9DAF2E9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r>
              <a:rPr lang="pt-BR" sz="2000" dirty="0"/>
              <a:t>O transporte público caracteriza-se como uma opção amplamente utilizada por pessoas a fim de garantirem suas necessidades de locomoção. Por possuir um preço mais acessível e muitas vezes ser mais rápido e prático, 65% da população das capitais do Brasil utiliza essa forma de transporte, como aponta um estudo realizado pelo Instituto de Pesquisa Econômica Aplicada (Ipea).</a:t>
            </a:r>
          </a:p>
          <a:p>
            <a:pPr marL="0" indent="0">
              <a:buNone/>
            </a:pP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42525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3530FE0-C542-45A1-BCD8-935787009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24625" y="640080"/>
            <a:ext cx="8924024" cy="5200996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1817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49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8893FE-E4FF-074B-9E9D-63BB5411D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799" y="1586484"/>
            <a:ext cx="3685032" cy="3685032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pt-BR" sz="2300" dirty="0">
                <a:solidFill>
                  <a:srgbClr val="FFFFFF"/>
                </a:solidFill>
              </a:rPr>
              <a:t>Prefeitura </a:t>
            </a:r>
            <a:br>
              <a:rPr lang="pt-BR" sz="2300" dirty="0">
                <a:solidFill>
                  <a:srgbClr val="FFFFFF"/>
                </a:solidFill>
              </a:rPr>
            </a:br>
            <a:r>
              <a:rPr lang="pt-BR" sz="2300" dirty="0">
                <a:solidFill>
                  <a:srgbClr val="FFFFFF"/>
                </a:solidFill>
              </a:rPr>
              <a:t>de</a:t>
            </a:r>
            <a:br>
              <a:rPr lang="pt-BR" sz="2300" dirty="0">
                <a:solidFill>
                  <a:srgbClr val="FFFFFF"/>
                </a:solidFill>
              </a:rPr>
            </a:br>
            <a:r>
              <a:rPr lang="pt-BR" sz="2300" dirty="0">
                <a:solidFill>
                  <a:srgbClr val="FFFFFF"/>
                </a:solidFill>
              </a:rPr>
              <a:t> </a:t>
            </a:r>
            <a:r>
              <a:rPr lang="pt-BR" sz="2000" dirty="0">
                <a:solidFill>
                  <a:srgbClr val="FFFFFF"/>
                </a:solidFill>
              </a:rPr>
              <a:t>Santo André</a:t>
            </a:r>
            <a:br>
              <a:rPr lang="pt-BR" sz="2300" dirty="0">
                <a:solidFill>
                  <a:srgbClr val="FFFFFF"/>
                </a:solidFill>
              </a:rPr>
            </a:br>
            <a:br>
              <a:rPr lang="pt-BR" sz="2300" dirty="0">
                <a:solidFill>
                  <a:srgbClr val="FFFFFF"/>
                </a:solidFill>
              </a:rPr>
            </a:br>
            <a:br>
              <a:rPr lang="pt-BR" sz="2300" dirty="0">
                <a:solidFill>
                  <a:srgbClr val="FFFFFF"/>
                </a:solidFill>
              </a:rPr>
            </a:br>
            <a:r>
              <a:rPr lang="pt-BR" sz="2300" dirty="0">
                <a:solidFill>
                  <a:srgbClr val="FFFFFF"/>
                </a:solidFill>
              </a:rPr>
              <a:t> SA- Trans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3EFB04-2B84-354C-BAD0-405C2F4D9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099" y="1283546"/>
            <a:ext cx="5715917" cy="3914063"/>
          </a:xfrm>
        </p:spPr>
        <p:txBody>
          <a:bodyPr anchor="ctr">
            <a:normAutofit/>
          </a:bodyPr>
          <a:lstStyle/>
          <a:p>
            <a:r>
              <a:rPr lang="pt-BR" sz="2400" dirty="0">
                <a:solidFill>
                  <a:srgbClr val="404040"/>
                </a:solidFill>
              </a:rPr>
              <a:t>O parque tecnológico faz parte do desenvolvimento da prefeitura de Santo André e tem como missão promover a inovação e potencializar as estruturas já existentes na cidade e região. O objetivo é estimular a extensão tecnológica e atuar nas oportunidades econômicas do ABC.</a:t>
            </a:r>
          </a:p>
          <a:p>
            <a:endParaRPr lang="pt-BR" sz="2400" dirty="0">
              <a:solidFill>
                <a:srgbClr val="404040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A7B55D4-51F8-0D49-AC19-175D448FE2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414"/>
          <a:stretch/>
        </p:blipFill>
        <p:spPr>
          <a:xfrm>
            <a:off x="2964444" y="492297"/>
            <a:ext cx="5435862" cy="54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751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3435959-71AF-414C-954B-F02199A9B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1171" y="2681103"/>
            <a:ext cx="3363974" cy="1495794"/>
          </a:xfrm>
          <a:noFill/>
          <a:ln>
            <a:solidFill>
              <a:srgbClr val="FFFFFF"/>
            </a:solidFill>
          </a:ln>
        </p:spPr>
        <p:txBody>
          <a:bodyPr wrap="square"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Dados e </a:t>
            </a:r>
            <a:r>
              <a:rPr lang="pt-BR" dirty="0" err="1">
                <a:solidFill>
                  <a:srgbClr val="FFFFFF"/>
                </a:solidFill>
              </a:rPr>
              <a:t>API’s</a:t>
            </a:r>
            <a:endParaRPr lang="pt-BR" dirty="0">
              <a:solidFill>
                <a:srgbClr val="FFFFFF"/>
              </a:solidFill>
            </a:endParaRP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D5518F54-609F-450B-9F11-EB07E1C92D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9647522"/>
              </p:ext>
            </p:extLst>
          </p:nvPr>
        </p:nvGraphicFramePr>
        <p:xfrm>
          <a:off x="920750" y="965200"/>
          <a:ext cx="5651500" cy="4968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37715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BDEDDA-28F3-4849-9BB9-16C27C209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764664"/>
            <a:ext cx="7729728" cy="1188720"/>
          </a:xfrm>
        </p:spPr>
        <p:txBody>
          <a:bodyPr/>
          <a:lstStyle/>
          <a:p>
            <a:r>
              <a:rPr lang="pt-BR" dirty="0"/>
              <a:t>Ferramentas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8566CB3-84EF-0C49-8A9A-FA2BF5537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388" y="2376728"/>
            <a:ext cx="3823222" cy="165835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010C133-A6E5-0C4B-AD06-CEF742D3D0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753" y="5363659"/>
            <a:ext cx="3374009" cy="136366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899514A-FF67-B74C-ADD0-46D48BE9F6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5910" y="2525052"/>
            <a:ext cx="3388893" cy="134143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5EBFF75-78CF-6D4F-B3EF-518CC99410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7774" y="794080"/>
            <a:ext cx="1202367" cy="14859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4590FE9-F2A5-B244-B78D-D2E56E34AF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4549" y="3495242"/>
            <a:ext cx="1858359" cy="185835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F8315857-4984-2C4B-9862-FB2332F5E3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612" y="755742"/>
            <a:ext cx="2174789" cy="163109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7EC0BB8C-D2B0-9C41-8576-F40F6100B2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10051" y="2649579"/>
            <a:ext cx="3678195" cy="1227046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DA0D559E-2579-9842-B2BD-4956BC9F013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9494" y="3009484"/>
            <a:ext cx="3149926" cy="314992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01CCEF1C-C43A-E64D-A243-D30D85AF450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77081" y="5643435"/>
            <a:ext cx="1674395" cy="88917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DFC25A7-6EF9-6544-AEB9-5D3C1922AC0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301959" y="5441412"/>
            <a:ext cx="1694378" cy="1013803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A3F4C96C-BD2A-FA41-B70B-06EA82B146E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9769" b="89460" l="4524" r="91190">
                        <a14:foregroundMark x1="8095" y1="23650" x2="17381" y2="39846"/>
                        <a14:foregroundMark x1="6071" y1="16967" x2="4524" y2="19794"/>
                        <a14:foregroundMark x1="40952" y1="41131" x2="41071" y2="42159"/>
                        <a14:foregroundMark x1="50357" y1="44473" x2="51071" y2="44730"/>
                        <a14:foregroundMark x1="54191" y1="46530" x2="54286" y2="47558"/>
                        <a14:foregroundMark x1="53929" y1="43702" x2="54015" y2="44629"/>
                        <a14:foregroundMark x1="57262" y1="45501" x2="56905" y2="46787"/>
                        <a14:foregroundMark x1="73095" y1="37275" x2="72976" y2="40617"/>
                        <a14:foregroundMark x1="67857" y1="44730" x2="67262" y2="45501"/>
                        <a14:foregroundMark x1="63095" y1="46272" x2="63095" y2="47558"/>
                        <a14:foregroundMark x1="72262" y1="52956" x2="73095" y2="55527"/>
                        <a14:foregroundMark x1="46667" y1="47815" x2="46905" y2="50129"/>
                        <a14:foregroundMark x1="79286" y1="50900" x2="79286" y2="52956"/>
                        <a14:foregroundMark x1="81190" y1="39846" x2="80714" y2="42416"/>
                        <a14:foregroundMark x1="91190" y1="40617" x2="91071" y2="44730"/>
                        <a14:backgroundMark x1="38333" y1="42931" x2="39048" y2="44473"/>
                        <a14:backgroundMark x1="44883" y1="51084" x2="45119" y2="52442"/>
                        <a14:backgroundMark x1="53690" y1="46530" x2="53690" y2="46530"/>
                        <a14:backgroundMark x1="53452" y1="46787" x2="53929" y2="47044"/>
                        <a14:backgroundMark x1="53333" y1="47301" x2="53810" y2="47044"/>
                        <a14:backgroundMark x1="79643" y1="50129" x2="79745" y2="50900"/>
                        <a14:backgroundMark x1="76429" y1="40874" x2="77381" y2="43188"/>
                        <a14:backgroundMark x1="89762" y1="53985" x2="89762" y2="5578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29490" y="4074531"/>
            <a:ext cx="2439316" cy="1129635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8971130F-1C20-5045-A787-FF5EB3C89E2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483402" y="4385552"/>
            <a:ext cx="2976688" cy="15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176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9">
            <a:extLst>
              <a:ext uri="{FF2B5EF4-FFF2-40B4-BE49-F238E27FC236}">
                <a16:creationId xmlns:a16="http://schemas.microsoft.com/office/drawing/2014/main" id="{3ED03601-4724-4293-A32A-3A0879C5D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21">
            <a:extLst>
              <a:ext uri="{FF2B5EF4-FFF2-40B4-BE49-F238E27FC236}">
                <a16:creationId xmlns:a16="http://schemas.microsoft.com/office/drawing/2014/main" id="{5E433AC3-E189-483B-9E8C-DFD5D2A186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C208A3-C879-8E45-A59A-F8CE5439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712198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Diagrama de BLOCOS</a:t>
            </a:r>
          </a:p>
        </p:txBody>
      </p:sp>
      <p:pic>
        <p:nvPicPr>
          <p:cNvPr id="15" name="Espaço Reservado para Conteúdo 14" descr="Imagem em preto e branco&#10;&#10;Descrição gerada automaticamente">
            <a:extLst>
              <a:ext uri="{FF2B5EF4-FFF2-40B4-BE49-F238E27FC236}">
                <a16:creationId xmlns:a16="http://schemas.microsoft.com/office/drawing/2014/main" id="{7EA8E7F0-4B9A-6147-BFFB-28644CC13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48632" y="297178"/>
            <a:ext cx="8494735" cy="422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05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5B0FD-FE62-9C4A-BA63-B10CB0FE9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pt-BR" dirty="0"/>
              <a:t>DJANGO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5B175A-E4E1-4B4F-A91B-8994AA688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3631692" cy="3101983"/>
          </a:xfrm>
        </p:spPr>
        <p:txBody>
          <a:bodyPr>
            <a:normAutofit/>
          </a:bodyPr>
          <a:lstStyle/>
          <a:p>
            <a:r>
              <a:rPr lang="pt-BR" dirty="0"/>
              <a:t>Python</a:t>
            </a:r>
          </a:p>
          <a:p>
            <a:r>
              <a:rPr lang="pt-BR" dirty="0"/>
              <a:t>Facilidade de criação de APIS</a:t>
            </a:r>
          </a:p>
          <a:p>
            <a:r>
              <a:rPr lang="pt-BR" dirty="0"/>
              <a:t>Integração do dashboard com as APIS</a:t>
            </a:r>
          </a:p>
          <a:p>
            <a:r>
              <a:rPr lang="pt-BR" dirty="0" err="1"/>
              <a:t>Plotlydash</a:t>
            </a:r>
            <a:r>
              <a:rPr lang="pt-BR" dirty="0"/>
              <a:t> não necessita de desenvolvimento em </a:t>
            </a:r>
            <a:r>
              <a:rPr lang="pt-BR" dirty="0" err="1"/>
              <a:t>javascript</a:t>
            </a:r>
            <a:endParaRPr lang="pt-BR" dirty="0"/>
          </a:p>
          <a:p>
            <a:r>
              <a:rPr lang="pt-BR" dirty="0"/>
              <a:t>Integração com </a:t>
            </a:r>
            <a:r>
              <a:rPr lang="pt-BR" dirty="0" err="1"/>
              <a:t>celery</a:t>
            </a:r>
            <a:endParaRPr lang="pt-B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A81D36-E15E-4BF8-936C-883B11DE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8316" y="2743200"/>
            <a:ext cx="3622548" cy="2996827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793C47-93A8-40BA-A9B7-BBA12F483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3670" y="2906589"/>
            <a:ext cx="3291840" cy="2670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8621320-4EF5-0B4C-9C95-A020F47FE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9158" y="3071181"/>
            <a:ext cx="2340864" cy="234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24539"/>
      </p:ext>
    </p:extLst>
  </p:cSld>
  <p:clrMapOvr>
    <a:masterClrMapping/>
  </p:clrMapOvr>
</p:sld>
</file>

<file path=ppt/theme/theme1.xml><?xml version="1.0" encoding="utf-8"?>
<a:theme xmlns:a="http://schemas.openxmlformats.org/drawingml/2006/main" name="Pacote">
  <a:themeElements>
    <a:clrScheme name="Pacote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cot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cot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982</TotalTime>
  <Words>291</Words>
  <Application>Microsoft Macintosh PowerPoint</Application>
  <PresentationFormat>Widescreen</PresentationFormat>
  <Paragraphs>65</Paragraphs>
  <Slides>14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Calibri</vt:lpstr>
      <vt:lpstr>Gill Sans MT</vt:lpstr>
      <vt:lpstr>Pacote</vt:lpstr>
      <vt:lpstr>Inteligência para transporte público</vt:lpstr>
      <vt:lpstr>Integrantes do grupo</vt:lpstr>
      <vt:lpstr>Tópicos</vt:lpstr>
      <vt:lpstr>  Transporte Público</vt:lpstr>
      <vt:lpstr>Prefeitura  de  Santo André    SA- Trans</vt:lpstr>
      <vt:lpstr>Dados e API’s</vt:lpstr>
      <vt:lpstr>Ferramentas</vt:lpstr>
      <vt:lpstr>Diagrama de BLOCOS</vt:lpstr>
      <vt:lpstr>DJANGO</vt:lpstr>
      <vt:lpstr>CELERY</vt:lpstr>
      <vt:lpstr>AWS</vt:lpstr>
      <vt:lpstr>DADOS</vt:lpstr>
      <vt:lpstr>PRÓXIMOS PASSOS</vt:lpstr>
      <vt:lpstr>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Inteligência para transporte público</dc:title>
  <dc:creator>LUCAS MARQUES DE ARAUJO</dc:creator>
  <cp:lastModifiedBy>LUCAS MARQUES DE ARAUJO</cp:lastModifiedBy>
  <cp:revision>7</cp:revision>
  <dcterms:created xsi:type="dcterms:W3CDTF">2020-10-13T20:03:21Z</dcterms:created>
  <dcterms:modified xsi:type="dcterms:W3CDTF">2020-11-28T15:52:08Z</dcterms:modified>
</cp:coreProperties>
</file>